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9144000"/>
  <p:notesSz cx="6858000" cy="9144000"/>
  <p:embeddedFontLst>
    <p:embeddedFont>
      <p:font typeface="PT Sans Narrow"/>
      <p:regular r:id="rId19"/>
      <p:bold r:id="rId20"/>
    </p:embeddedFont>
    <p:embeddedFont>
      <p:font typeface="Merriweather"/>
      <p:regular r:id="rId21"/>
      <p:bold r:id="rId22"/>
      <p:italic r:id="rId23"/>
      <p:boldItalic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bold.fntdata"/><Relationship Id="rId22" Type="http://schemas.openxmlformats.org/officeDocument/2006/relationships/font" Target="fonts/Merriweather-bold.fntdata"/><Relationship Id="rId21" Type="http://schemas.openxmlformats.org/officeDocument/2006/relationships/font" Target="fonts/Merriweather-regular.fntdata"/><Relationship Id="rId24" Type="http://schemas.openxmlformats.org/officeDocument/2006/relationships/font" Target="fonts/Merriweather-boldItalic.fntdata"/><Relationship Id="rId23" Type="http://schemas.openxmlformats.org/officeDocument/2006/relationships/font" Target="fonts/Merriweather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PTSansNarrow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4235850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5" y="421100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362666"/>
            <a:ext cx="7136668" cy="203195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5292001"/>
            <a:ext cx="7136668" cy="203195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2335685"/>
            <a:ext cx="7136700" cy="13632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5400"/>
              <a:buNone/>
              <a:defRPr sz="5400"/>
            </a:lvl1pPr>
            <a:lvl2pPr lvl="1" algn="ctr">
              <a:spcBef>
                <a:spcPts val="0"/>
              </a:spcBef>
              <a:buSzPts val="5400"/>
              <a:buNone/>
              <a:defRPr sz="5400"/>
            </a:lvl2pPr>
            <a:lvl3pPr lvl="2" algn="ctr">
              <a:spcBef>
                <a:spcPts val="0"/>
              </a:spcBef>
              <a:buSzPts val="5400"/>
              <a:buNone/>
              <a:defRPr sz="5400"/>
            </a:lvl3pPr>
            <a:lvl4pPr lvl="3" algn="ctr">
              <a:spcBef>
                <a:spcPts val="0"/>
              </a:spcBef>
              <a:buSzPts val="5400"/>
              <a:buNone/>
              <a:defRPr sz="5400"/>
            </a:lvl4pPr>
            <a:lvl5pPr lvl="4" algn="ctr">
              <a:spcBef>
                <a:spcPts val="0"/>
              </a:spcBef>
              <a:buSzPts val="5400"/>
              <a:buNone/>
              <a:defRPr sz="5400"/>
            </a:lvl5pPr>
            <a:lvl6pPr lvl="5" algn="ctr">
              <a:spcBef>
                <a:spcPts val="0"/>
              </a:spcBef>
              <a:buSzPts val="5400"/>
              <a:buNone/>
              <a:defRPr sz="5400"/>
            </a:lvl6pPr>
            <a:lvl7pPr lvl="6" algn="ctr">
              <a:spcBef>
                <a:spcPts val="0"/>
              </a:spcBef>
              <a:buSzPts val="5400"/>
              <a:buNone/>
              <a:defRPr sz="5400"/>
            </a:lvl7pPr>
            <a:lvl8pPr lvl="7" algn="ctr">
              <a:spcBef>
                <a:spcPts val="0"/>
              </a:spcBef>
              <a:buSzPts val="5400"/>
              <a:buNone/>
              <a:defRPr sz="5400"/>
            </a:lvl8pPr>
            <a:lvl9pPr lvl="8" algn="ctr">
              <a:spcBef>
                <a:spcPts val="0"/>
              </a:spcBef>
              <a:buSzPts val="5400"/>
              <a:buNone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3800052"/>
            <a:ext cx="4870500" cy="1056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739800"/>
            <a:ext cx="8520600" cy="2051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3994200"/>
            <a:ext cx="8520600" cy="142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3429200"/>
            <a:ext cx="9144000" cy="342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1086400"/>
            <a:ext cx="8571300" cy="1256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3600"/>
              <a:buNone/>
              <a:defRPr/>
            </a:lvl1pPr>
            <a:lvl2pPr lvl="1" algn="ctr">
              <a:spcBef>
                <a:spcPts val="0"/>
              </a:spcBef>
              <a:buSzPts val="3600"/>
              <a:buNone/>
              <a:defRPr/>
            </a:lvl2pPr>
            <a:lvl3pPr lvl="2" algn="ctr">
              <a:spcBef>
                <a:spcPts val="0"/>
              </a:spcBef>
              <a:buSzPts val="3600"/>
              <a:buNone/>
              <a:defRPr/>
            </a:lvl3pPr>
            <a:lvl4pPr lvl="3" algn="ctr">
              <a:spcBef>
                <a:spcPts val="0"/>
              </a:spcBef>
              <a:buSzPts val="3600"/>
              <a:buNone/>
              <a:defRPr/>
            </a:lvl4pPr>
            <a:lvl5pPr lvl="4" algn="ctr">
              <a:spcBef>
                <a:spcPts val="0"/>
              </a:spcBef>
              <a:buSzPts val="3600"/>
              <a:buNone/>
              <a:defRPr/>
            </a:lvl5pPr>
            <a:lvl6pPr lvl="5" algn="ctr">
              <a:spcBef>
                <a:spcPts val="0"/>
              </a:spcBef>
              <a:buSzPts val="3600"/>
              <a:buNone/>
              <a:defRPr/>
            </a:lvl6pPr>
            <a:lvl7pPr lvl="6" algn="ctr">
              <a:spcBef>
                <a:spcPts val="0"/>
              </a:spcBef>
              <a:buSzPts val="3600"/>
              <a:buNone/>
              <a:defRPr/>
            </a:lvl7pPr>
            <a:lvl8pPr lvl="7" algn="ctr">
              <a:spcBef>
                <a:spcPts val="0"/>
              </a:spcBef>
              <a:buSzPts val="3600"/>
              <a:buNone/>
              <a:defRPr/>
            </a:lvl8pPr>
            <a:lvl9pPr lvl="8" algn="ctr">
              <a:spcBef>
                <a:spcPts val="0"/>
              </a:spcBef>
              <a:buSzPts val="3600"/>
              <a:buNone/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6727600"/>
            <a:ext cx="9144000" cy="1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600"/>
              <a:buNone/>
              <a:defRPr/>
            </a:lvl1pPr>
            <a:lvl2pPr lvl="1">
              <a:spcBef>
                <a:spcPts val="0"/>
              </a:spcBef>
              <a:buSzPts val="3600"/>
              <a:buNone/>
              <a:defRPr/>
            </a:lvl2pPr>
            <a:lvl3pPr lvl="2">
              <a:spcBef>
                <a:spcPts val="0"/>
              </a:spcBef>
              <a:buSzPts val="3600"/>
              <a:buNone/>
              <a:defRPr/>
            </a:lvl3pPr>
            <a:lvl4pPr lvl="3">
              <a:spcBef>
                <a:spcPts val="0"/>
              </a:spcBef>
              <a:buSzPts val="3600"/>
              <a:buNone/>
              <a:defRPr/>
            </a:lvl4pPr>
            <a:lvl5pPr lvl="4">
              <a:spcBef>
                <a:spcPts val="0"/>
              </a:spcBef>
              <a:buSzPts val="3600"/>
              <a:buNone/>
              <a:defRPr/>
            </a:lvl5pPr>
            <a:lvl6pPr lvl="5">
              <a:spcBef>
                <a:spcPts val="0"/>
              </a:spcBef>
              <a:buSzPts val="3600"/>
              <a:buNone/>
              <a:defRPr/>
            </a:lvl6pPr>
            <a:lvl7pPr lvl="6">
              <a:spcBef>
                <a:spcPts val="0"/>
              </a:spcBef>
              <a:buSzPts val="3600"/>
              <a:buNone/>
              <a:defRPr/>
            </a:lvl7pPr>
            <a:lvl8pPr lvl="7">
              <a:spcBef>
                <a:spcPts val="0"/>
              </a:spcBef>
              <a:buSzPts val="3600"/>
              <a:buNone/>
              <a:defRPr/>
            </a:lvl8pPr>
            <a:lvl9pPr lvl="8">
              <a:spcBef>
                <a:spcPts val="0"/>
              </a:spcBef>
              <a:buSzPts val="36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600"/>
              <a:buNone/>
              <a:defRPr/>
            </a:lvl1pPr>
            <a:lvl2pPr lvl="1">
              <a:spcBef>
                <a:spcPts val="0"/>
              </a:spcBef>
              <a:buSzPts val="3600"/>
              <a:buNone/>
              <a:defRPr/>
            </a:lvl2pPr>
            <a:lvl3pPr lvl="2">
              <a:spcBef>
                <a:spcPts val="0"/>
              </a:spcBef>
              <a:buSzPts val="3600"/>
              <a:buNone/>
              <a:defRPr/>
            </a:lvl3pPr>
            <a:lvl4pPr lvl="3">
              <a:spcBef>
                <a:spcPts val="0"/>
              </a:spcBef>
              <a:buSzPts val="3600"/>
              <a:buNone/>
              <a:defRPr/>
            </a:lvl4pPr>
            <a:lvl5pPr lvl="4">
              <a:spcBef>
                <a:spcPts val="0"/>
              </a:spcBef>
              <a:buSzPts val="3600"/>
              <a:buNone/>
              <a:defRPr/>
            </a:lvl5pPr>
            <a:lvl6pPr lvl="5">
              <a:spcBef>
                <a:spcPts val="0"/>
              </a:spcBef>
              <a:buSzPts val="3600"/>
              <a:buNone/>
              <a:defRPr/>
            </a:lvl6pPr>
            <a:lvl7pPr lvl="6">
              <a:spcBef>
                <a:spcPts val="0"/>
              </a:spcBef>
              <a:buSzPts val="3600"/>
              <a:buNone/>
              <a:defRPr/>
            </a:lvl7pPr>
            <a:lvl8pPr lvl="7">
              <a:spcBef>
                <a:spcPts val="0"/>
              </a:spcBef>
              <a:buSzPts val="3600"/>
              <a:buNone/>
              <a:defRPr/>
            </a:lvl8pPr>
            <a:lvl9pPr lvl="8">
              <a:spcBef>
                <a:spcPts val="0"/>
              </a:spcBef>
              <a:buSzPts val="3600"/>
              <a:buNone/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688233"/>
            <a:ext cx="3999900" cy="4403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688233"/>
            <a:ext cx="3999900" cy="4403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600"/>
              <a:buNone/>
              <a:defRPr/>
            </a:lvl1pPr>
            <a:lvl2pPr lvl="1">
              <a:spcBef>
                <a:spcPts val="0"/>
              </a:spcBef>
              <a:buSzPts val="3600"/>
              <a:buNone/>
              <a:defRPr/>
            </a:lvl2pPr>
            <a:lvl3pPr lvl="2">
              <a:spcBef>
                <a:spcPts val="0"/>
              </a:spcBef>
              <a:buSzPts val="3600"/>
              <a:buNone/>
              <a:defRPr/>
            </a:lvl3pPr>
            <a:lvl4pPr lvl="3">
              <a:spcBef>
                <a:spcPts val="0"/>
              </a:spcBef>
              <a:buSzPts val="3600"/>
              <a:buNone/>
              <a:defRPr/>
            </a:lvl4pPr>
            <a:lvl5pPr lvl="4">
              <a:spcBef>
                <a:spcPts val="0"/>
              </a:spcBef>
              <a:buSzPts val="3600"/>
              <a:buNone/>
              <a:defRPr/>
            </a:lvl5pPr>
            <a:lvl6pPr lvl="5">
              <a:spcBef>
                <a:spcPts val="0"/>
              </a:spcBef>
              <a:buSzPts val="3600"/>
              <a:buNone/>
              <a:defRPr/>
            </a:lvl6pPr>
            <a:lvl7pPr lvl="6">
              <a:spcBef>
                <a:spcPts val="0"/>
              </a:spcBef>
              <a:buSzPts val="3600"/>
              <a:buNone/>
              <a:defRPr/>
            </a:lvl7pPr>
            <a:lvl8pPr lvl="7">
              <a:spcBef>
                <a:spcPts val="0"/>
              </a:spcBef>
              <a:buSzPts val="3600"/>
              <a:buNone/>
              <a:defRPr/>
            </a:lvl8pPr>
            <a:lvl9pPr lvl="8">
              <a:spcBef>
                <a:spcPts val="0"/>
              </a:spcBef>
              <a:buSzPts val="3600"/>
              <a:buNone/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701800"/>
            <a:ext cx="5613600" cy="5454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386233"/>
            <a:ext cx="4045200" cy="2234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3635833"/>
            <a:ext cx="4045200" cy="1646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5640967"/>
            <a:ext cx="5998800" cy="798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25" y="2201610"/>
            <a:ext cx="7136700" cy="1363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TankInATank</a:t>
            </a:r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3800050"/>
            <a:ext cx="4870500" cy="1293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400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 10/17/2017-Iteration 1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666666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Team 1 - Postponer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400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Present Today: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400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Shuhan Liu, Haotian Wu,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 Baoxiang Yang, Lei Yang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666666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Basic Function: shoot</a:t>
            </a:r>
            <a:r>
              <a:rPr lang="en"/>
              <a:t> </a:t>
            </a:r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Indie Games: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 Shot 2017-10-17 at 20.06.27.png"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2300" y="2338450"/>
            <a:ext cx="6621699" cy="3435192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415225" y="2150925"/>
            <a:ext cx="2049300" cy="3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ts val="1400"/>
              <a:buChar char="●"/>
            </a:pPr>
            <a:r>
              <a:rPr lang="en"/>
              <a:t>Each shell is a prefab.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buSzPts val="1400"/>
              <a:buChar char="●"/>
            </a:pPr>
            <a:r>
              <a:rPr lang="en"/>
              <a:t>Explosion effect is triggered when the shell hits an object.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buSzPts val="1400"/>
              <a:buChar char="●"/>
            </a:pPr>
            <a:r>
              <a:rPr lang="en"/>
              <a:t>Shells can fly farther if you hold the fire button longer.</a:t>
            </a:r>
          </a:p>
        </p:txBody>
      </p:sp>
      <p:sp>
        <p:nvSpPr>
          <p:cNvPr id="138" name="Shape 138"/>
          <p:cNvSpPr txBox="1"/>
          <p:nvPr/>
        </p:nvSpPr>
        <p:spPr>
          <a:xfrm>
            <a:off x="538850" y="5861800"/>
            <a:ext cx="64503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Test implemented: Boundary Value Testing, Beta Testing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ARCHITECTURE</a:t>
            </a:r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41502"/>
            <a:ext cx="9144002" cy="2774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METRICS</a:t>
            </a: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Code coverage: 85%  EMMA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Total Code lines: 4000+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Hours per week: 8/Person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Further moves</a:t>
            </a:r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Goals for Iteration 2: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ial"/>
              <a:buAutoNum type="arabicPeriod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Apply the basic maps to all the maps we built.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ial"/>
              <a:buAutoNum type="arabicPeriod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Import HP to Tank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ial"/>
              <a:buAutoNum type="arabicPeriod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Import skills to Tank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ial"/>
              <a:buAutoNum type="arabicPeriod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Optimize maps appearance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ial"/>
              <a:buAutoNum type="arabicPeriod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Introduce test on C# code</a:t>
            </a:r>
          </a:p>
          <a:p>
            <a:pPr indent="-342900" lvl="0" marL="457200" rtl="0">
              <a:spcBef>
                <a:spcPts val="0"/>
              </a:spcBef>
              <a:buClr>
                <a:srgbClr val="222222"/>
              </a:buClr>
              <a:buSzPts val="1800"/>
              <a:buFont typeface="Arial"/>
              <a:buAutoNum type="arabicPeriod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TBD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ctrTitle"/>
          </p:nvPr>
        </p:nvSpPr>
        <p:spPr>
          <a:xfrm>
            <a:off x="1004125" y="2053860"/>
            <a:ext cx="7136700" cy="1363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Q&amp;A</a:t>
            </a:r>
          </a:p>
        </p:txBody>
      </p:sp>
      <p:sp>
        <p:nvSpPr>
          <p:cNvPr id="163" name="Shape 163"/>
          <p:cNvSpPr txBox="1"/>
          <p:nvPr>
            <p:ph idx="1" type="subTitle"/>
          </p:nvPr>
        </p:nvSpPr>
        <p:spPr>
          <a:xfrm>
            <a:off x="2137225" y="3800050"/>
            <a:ext cx="4870500" cy="1293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 10/17/2017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666666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Team 1 - Postponer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Linlan Chen, Shuhan Liu, Haotian Wu,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 Baoxiang Yang, Lei Yang, Qiwei Zheng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666666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ctrTitle"/>
          </p:nvPr>
        </p:nvSpPr>
        <p:spPr>
          <a:xfrm>
            <a:off x="1053025" y="1740675"/>
            <a:ext cx="2389200" cy="70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/>
              <a:t>Overview</a:t>
            </a:r>
          </a:p>
        </p:txBody>
      </p:sp>
      <p:sp>
        <p:nvSpPr>
          <p:cNvPr id="73" name="Shape 73"/>
          <p:cNvSpPr txBox="1"/>
          <p:nvPr>
            <p:ph type="ctrTitle"/>
          </p:nvPr>
        </p:nvSpPr>
        <p:spPr>
          <a:xfrm>
            <a:off x="1053025" y="2664725"/>
            <a:ext cx="2389200" cy="70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/>
              <a:t>Camera </a:t>
            </a:r>
          </a:p>
        </p:txBody>
      </p:sp>
      <p:sp>
        <p:nvSpPr>
          <p:cNvPr id="74" name="Shape 74"/>
          <p:cNvSpPr txBox="1"/>
          <p:nvPr>
            <p:ph type="ctrTitle"/>
          </p:nvPr>
        </p:nvSpPr>
        <p:spPr>
          <a:xfrm>
            <a:off x="3377400" y="1740675"/>
            <a:ext cx="2389200" cy="70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/>
              <a:t>Map Scene</a:t>
            </a:r>
          </a:p>
        </p:txBody>
      </p:sp>
      <p:sp>
        <p:nvSpPr>
          <p:cNvPr id="75" name="Shape 75"/>
          <p:cNvSpPr txBox="1"/>
          <p:nvPr>
            <p:ph type="ctrTitle"/>
          </p:nvPr>
        </p:nvSpPr>
        <p:spPr>
          <a:xfrm>
            <a:off x="5705225" y="2017450"/>
            <a:ext cx="2389200" cy="70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/>
              <a:t>Tank Creation and control</a:t>
            </a:r>
          </a:p>
        </p:txBody>
      </p:sp>
      <p:sp>
        <p:nvSpPr>
          <p:cNvPr id="76" name="Shape 76"/>
          <p:cNvSpPr txBox="1"/>
          <p:nvPr>
            <p:ph type="ctrTitle"/>
          </p:nvPr>
        </p:nvSpPr>
        <p:spPr>
          <a:xfrm>
            <a:off x="3377400" y="2977875"/>
            <a:ext cx="2389200" cy="70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/>
              <a:t>Basic Function: shoot</a:t>
            </a:r>
          </a:p>
        </p:txBody>
      </p:sp>
      <p:sp>
        <p:nvSpPr>
          <p:cNvPr id="77" name="Shape 77"/>
          <p:cNvSpPr txBox="1"/>
          <p:nvPr>
            <p:ph type="ctrTitle"/>
          </p:nvPr>
        </p:nvSpPr>
        <p:spPr>
          <a:xfrm>
            <a:off x="5705225" y="2664725"/>
            <a:ext cx="2389200" cy="70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/>
              <a:t>Further Moves</a:t>
            </a:r>
          </a:p>
        </p:txBody>
      </p:sp>
      <p:sp>
        <p:nvSpPr>
          <p:cNvPr id="78" name="Shape 78"/>
          <p:cNvSpPr txBox="1"/>
          <p:nvPr>
            <p:ph idx="1" type="subTitle"/>
          </p:nvPr>
        </p:nvSpPr>
        <p:spPr>
          <a:xfrm>
            <a:off x="2136750" y="3938300"/>
            <a:ext cx="4870500" cy="65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"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rPr>
              <a:t>Topic Today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666666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666666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rgbClr val="666666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Overview</a:t>
            </a:r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2400"/>
              <a:t>2.5D local multiplayer tank fighting game in Unity3D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Finished So far: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Map Scene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Tank Creation and Control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Camera Set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Shoot function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Project Setup</a:t>
            </a:r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262" y="1536575"/>
            <a:ext cx="8345476" cy="5113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Map Scene - Multiple maps 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Basic Test Map: Beach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Development: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Desert Map: XY Desert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Forest Map: Forest</a:t>
            </a:r>
          </a:p>
          <a:p>
            <a:pPr indent="-342900" lvl="0" marL="457200" rtl="0">
              <a:spcBef>
                <a:spcPts val="0"/>
              </a:spcBef>
              <a:buSzPts val="1800"/>
              <a:buAutoNum type="arabicPeriod"/>
            </a:pPr>
            <a:r>
              <a:rPr lang="en"/>
              <a:t>City Map: Destroyed City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6050" y="1536575"/>
            <a:ext cx="5315827" cy="3506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083127"/>
            <a:ext cx="3034650" cy="200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Map Scene - Multiple maps </a:t>
            </a:r>
          </a:p>
        </p:txBody>
      </p:sp>
      <p:pic>
        <p:nvPicPr>
          <p:cNvPr id="105" name="Shape 105"/>
          <p:cNvPicPr preferRelativeResize="0"/>
          <p:nvPr/>
        </p:nvPicPr>
        <p:blipFill rotWithShape="1">
          <a:blip r:embed="rId3">
            <a:alphaModFix/>
          </a:blip>
          <a:srcRect b="23400" l="0" r="0" t="0"/>
          <a:stretch/>
        </p:blipFill>
        <p:spPr>
          <a:xfrm>
            <a:off x="1244225" y="4749950"/>
            <a:ext cx="6356101" cy="157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 rotWithShape="1">
          <a:blip r:embed="rId4">
            <a:alphaModFix/>
          </a:blip>
          <a:srcRect b="22076" l="0" r="0" t="7051"/>
          <a:stretch/>
        </p:blipFill>
        <p:spPr>
          <a:xfrm>
            <a:off x="1244225" y="1368875"/>
            <a:ext cx="6356100" cy="167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 rotWithShape="1">
          <a:blip r:embed="rId5">
            <a:alphaModFix/>
          </a:blip>
          <a:srcRect b="11002" l="0" r="0" t="13537"/>
          <a:stretch/>
        </p:blipFill>
        <p:spPr>
          <a:xfrm>
            <a:off x="1244225" y="2929375"/>
            <a:ext cx="6356102" cy="182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Map Scene - Basic key concepts 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Lighting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Materials, Shaders &amp; Textures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Create</a:t>
            </a:r>
            <a:r>
              <a:rPr lang="en"/>
              <a:t> Terrains:</a:t>
            </a:r>
          </a:p>
          <a:p>
            <a:pPr indent="457200" lvl="0" marL="0">
              <a:spcBef>
                <a:spcPts val="0"/>
              </a:spcBef>
              <a:buNone/>
            </a:pPr>
            <a:r>
              <a:rPr lang="en"/>
              <a:t>Height Tools</a:t>
            </a:r>
          </a:p>
          <a:p>
            <a:pPr indent="457200" lvl="0" marL="0" rtl="0">
              <a:spcBef>
                <a:spcPts val="0"/>
              </a:spcBef>
              <a:buNone/>
            </a:pPr>
            <a:r>
              <a:rPr lang="en"/>
              <a:t>Terrain Textures</a:t>
            </a:r>
          </a:p>
          <a:p>
            <a:pPr indent="457200" lvl="0" marL="0">
              <a:spcBef>
                <a:spcPts val="0"/>
              </a:spcBef>
              <a:buNone/>
            </a:pPr>
            <a:r>
              <a:rPr lang="en"/>
              <a:t>P</a:t>
            </a:r>
            <a:r>
              <a:rPr lang="en"/>
              <a:t>aint Brush</a:t>
            </a:r>
          </a:p>
          <a:p>
            <a:pPr indent="457200" lvl="0" marL="0">
              <a:spcBef>
                <a:spcPts val="0"/>
              </a:spcBef>
              <a:buNone/>
            </a:pPr>
            <a:r>
              <a:rPr lang="en"/>
              <a:t>Trees</a:t>
            </a:r>
          </a:p>
          <a:p>
            <a:pPr indent="457200" lvl="0" marL="0" rtl="0">
              <a:spcBef>
                <a:spcPts val="0"/>
              </a:spcBef>
              <a:buNone/>
            </a:pPr>
            <a:r>
              <a:rPr lang="en"/>
              <a:t>Grass and Other Details: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Asset Store!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2200" y="1449088"/>
            <a:ext cx="3050099" cy="488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Tank control and Creation</a:t>
            </a:r>
            <a:r>
              <a:rPr lang="en"/>
              <a:t> 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311700" y="1688425"/>
            <a:ext cx="3141900" cy="440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Tank model is downloaded from Asset Store.</a:t>
            </a:r>
          </a:p>
          <a:p>
            <a:pPr indent="-342900" lvl="0" marL="457200" rtl="0">
              <a:spcBef>
                <a:spcPts val="0"/>
              </a:spcBef>
              <a:buClr>
                <a:srgbClr val="222222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 wrote a script to get input from keyboard and transform it to movement in the game.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 Shot 2017-10-17 at 10.01.51 PM.png"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3475" y="1789245"/>
            <a:ext cx="5378825" cy="327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Camera</a:t>
            </a:r>
            <a:r>
              <a:rPr lang="en"/>
              <a:t> 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311700" y="1454725"/>
            <a:ext cx="8520600" cy="4637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Camera will keep calculating the average position of two tanks during the game and focus on it.</a:t>
            </a:r>
          </a:p>
          <a:p>
            <a:pPr indent="-342900" lvl="0" marL="457200" rtl="0">
              <a:spcBef>
                <a:spcPts val="0"/>
              </a:spcBef>
              <a:buClr>
                <a:srgbClr val="222222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Camera will automatically zoom in/out depends on the distance of two tanks.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 Shot 2017-10-17 at 9.48.24 PM.png"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8405" y="2617500"/>
            <a:ext cx="3923899" cy="40341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10-17 at 9.47.56 PM.png" id="129" name="Shape 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617500"/>
            <a:ext cx="3807999" cy="4034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